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  <p:sldMasterId id="2147483674" r:id="rId3"/>
    <p:sldMasterId id="2147483675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5715000" type="screen16x10"/>
  <p:notesSz cx="6858000" cy="9144000"/>
  <p:embeddedFontLst>
    <p:embeddedFont>
      <p:font typeface="Merriweather Medium" panose="020B0604020202020204" charset="0"/>
      <p:regular r:id="rId26"/>
      <p:bold r:id="rId27"/>
      <p:italic r:id="rId28"/>
      <p:boldItalic r:id="rId29"/>
    </p:embeddedFont>
    <p:embeddedFont>
      <p:font typeface="Merriweather SemiBold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11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71836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1ad66d42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1ad66d42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781db83b2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781db83b2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781db83b2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781db83b2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6030da238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6030da238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686929c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990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f686929ce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703bfb917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3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f703bfb917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781db83b2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3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781db83b2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703bfb917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3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703bfb917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703bfb917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f703bfb917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703bfb917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3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f703bfb917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781db83b2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3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f781db83b2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84bf88279e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990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84bf88279e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eb8ef6deb0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990" y="685800"/>
            <a:ext cx="5486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eb8ef6deb0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781db83b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781db83b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781db83b2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f781db83b2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781db83b2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781db83b2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781db83b2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781db83b2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781db83b2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f781db83b2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781db83b2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f781db83b2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781db83b2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31" y="685800"/>
            <a:ext cx="4115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781db83b2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85800" y="1759269"/>
            <a:ext cx="7772400" cy="128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85800" y="3155615"/>
            <a:ext cx="7772400" cy="8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>
            <a:spLocks noGrp="1"/>
          </p:cNvSpPr>
          <p:nvPr>
            <p:ph type="body" idx="1"/>
          </p:nvPr>
        </p:nvSpPr>
        <p:spPr>
          <a:xfrm>
            <a:off x="457200" y="4895899"/>
            <a:ext cx="82296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>
            <a:spLocks noGrp="1"/>
          </p:cNvSpPr>
          <p:nvPr>
            <p:ph type="subTitle" idx="1"/>
          </p:nvPr>
        </p:nvSpPr>
        <p:spPr>
          <a:xfrm>
            <a:off x="685800" y="3155615"/>
            <a:ext cx="7772400" cy="87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ctrTitle"/>
          </p:nvPr>
        </p:nvSpPr>
        <p:spPr>
          <a:xfrm>
            <a:off x="685800" y="1759269"/>
            <a:ext cx="7772400" cy="128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39945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body" idx="2"/>
          </p:nvPr>
        </p:nvSpPr>
        <p:spPr>
          <a:xfrm>
            <a:off x="4692274" y="1333500"/>
            <a:ext cx="39945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>
            <a:spLocks noGrp="1"/>
          </p:cNvSpPr>
          <p:nvPr>
            <p:ph type="body" idx="1"/>
          </p:nvPr>
        </p:nvSpPr>
        <p:spPr>
          <a:xfrm>
            <a:off x="457200" y="4895899"/>
            <a:ext cx="82296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3"/>
          <p:cNvSpPr txBox="1">
            <a:spLocks noGrp="1"/>
          </p:cNvSpPr>
          <p:nvPr>
            <p:ph type="ctrTitle"/>
          </p:nvPr>
        </p:nvSpPr>
        <p:spPr>
          <a:xfrm>
            <a:off x="685800" y="1759269"/>
            <a:ext cx="7772400" cy="128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ubTitle" idx="1"/>
          </p:nvPr>
        </p:nvSpPr>
        <p:spPr>
          <a:xfrm>
            <a:off x="685800" y="3155615"/>
            <a:ext cx="7772400" cy="8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39945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body" idx="2"/>
          </p:nvPr>
        </p:nvSpPr>
        <p:spPr>
          <a:xfrm>
            <a:off x="4692274" y="1333500"/>
            <a:ext cx="39945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>
            <a:spLocks noGrp="1"/>
          </p:cNvSpPr>
          <p:nvPr>
            <p:ph type="body" idx="1"/>
          </p:nvPr>
        </p:nvSpPr>
        <p:spPr>
          <a:xfrm>
            <a:off x="457200" y="4895899"/>
            <a:ext cx="82296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39945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2"/>
          </p:nvPr>
        </p:nvSpPr>
        <p:spPr>
          <a:xfrm>
            <a:off x="4692274" y="1333500"/>
            <a:ext cx="39945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body" idx="1"/>
          </p:nvPr>
        </p:nvSpPr>
        <p:spPr>
          <a:xfrm>
            <a:off x="457200" y="4895899"/>
            <a:ext cx="82296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 rtl="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>
            <a:spLocks noGrp="1"/>
          </p:cNvSpPr>
          <p:nvPr>
            <p:ph type="subTitle" idx="1"/>
          </p:nvPr>
        </p:nvSpPr>
        <p:spPr>
          <a:xfrm>
            <a:off x="685800" y="3155615"/>
            <a:ext cx="7772400" cy="87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None/>
              <a:defRPr sz="3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ctrTitle"/>
          </p:nvPr>
        </p:nvSpPr>
        <p:spPr>
          <a:xfrm>
            <a:off x="685800" y="1759269"/>
            <a:ext cx="7772400" cy="128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39945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2"/>
          </p:nvPr>
        </p:nvSpPr>
        <p:spPr>
          <a:xfrm>
            <a:off x="4692274" y="1333500"/>
            <a:ext cx="3994500" cy="4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4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  <a:defRPr sz="3000">
                <a:solidFill>
                  <a:schemeClr val="dk1"/>
                </a:solidFill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 sz="2400">
                <a:solidFill>
                  <a:schemeClr val="dk1"/>
                </a:solidFill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 sz="2400">
                <a:solidFill>
                  <a:schemeClr val="dk1"/>
                </a:solidFill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">
    <p:bg>
      <p:bgPr>
        <a:solidFill>
          <a:schemeClr val="dk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4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 sz="2400">
                <a:solidFill>
                  <a:schemeClr val="lt1"/>
                </a:solidFill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 sz="2400"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">
    <p:bg>
      <p:bgPr>
        <a:solidFill>
          <a:schemeClr val="dk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4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 sz="2400">
                <a:solidFill>
                  <a:schemeClr val="lt1"/>
                </a:solidFill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 sz="2400">
                <a:solidFill>
                  <a:schemeClr val="lt1"/>
                </a:solidFill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4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  <a:defRPr sz="3000">
                <a:solidFill>
                  <a:schemeClr val="dk1"/>
                </a:solidFill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 sz="2400">
                <a:solidFill>
                  <a:schemeClr val="dk1"/>
                </a:solidFill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 sz="2400">
                <a:solidFill>
                  <a:schemeClr val="dk1"/>
                </a:solidFill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9"/>
          <p:cNvSpPr txBox="1">
            <a:spLocks noGrp="1"/>
          </p:cNvSpPr>
          <p:nvPr>
            <p:ph type="body" idx="1"/>
          </p:nvPr>
        </p:nvSpPr>
        <p:spPr>
          <a:xfrm>
            <a:off x="82500" y="4371500"/>
            <a:ext cx="89790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>
                <a:solidFill>
                  <a:schemeClr val="lt1"/>
                </a:solidFill>
                <a:latin typeface="Merriweather Medium"/>
                <a:ea typeface="Merriweather Medium"/>
                <a:cs typeface="Merriweather Medium"/>
                <a:sym typeface="Merriweather Medium"/>
              </a:rPr>
              <a:t>Thank you for joining us!</a:t>
            </a:r>
            <a:endParaRPr sz="4700">
              <a:solidFill>
                <a:schemeClr val="lt1"/>
              </a:solidFill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sp>
        <p:nvSpPr>
          <p:cNvPr id="82" name="Google Shape;82;p29"/>
          <p:cNvSpPr txBox="1"/>
          <p:nvPr/>
        </p:nvSpPr>
        <p:spPr>
          <a:xfrm>
            <a:off x="197100" y="-56650"/>
            <a:ext cx="8686500" cy="2197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lt1"/>
                </a:solidFill>
                <a:latin typeface="Merriweather SemiBold"/>
                <a:ea typeface="Merriweather SemiBold"/>
                <a:cs typeface="Merriweather SemiBold"/>
                <a:sym typeface="Merriweather SemiBold"/>
              </a:rPr>
              <a:t>Welcome to </a:t>
            </a:r>
            <a:endParaRPr sz="6200">
              <a:solidFill>
                <a:schemeClr val="lt1"/>
              </a:solidFill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chemeClr val="lt1"/>
                </a:solidFill>
                <a:latin typeface="Merriweather SemiBold"/>
                <a:ea typeface="Merriweather SemiBold"/>
                <a:cs typeface="Merriweather SemiBold"/>
                <a:sym typeface="Merriweather SemiBold"/>
              </a:rPr>
              <a:t>West </a:t>
            </a:r>
            <a:r>
              <a:rPr lang="en" sz="7000">
                <a:solidFill>
                  <a:schemeClr val="lt1"/>
                </a:solidFill>
                <a:latin typeface="Merriweather SemiBold"/>
                <a:ea typeface="Merriweather SemiBold"/>
                <a:cs typeface="Merriweather SemiBold"/>
                <a:sym typeface="Merriweather SemiBold"/>
              </a:rPr>
              <a:t>Zion!</a:t>
            </a:r>
            <a:endParaRPr sz="7000">
              <a:solidFill>
                <a:schemeClr val="lt1"/>
              </a:solidFill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83" name="Google Shape;83;p29"/>
          <p:cNvSpPr txBox="1"/>
          <p:nvPr/>
        </p:nvSpPr>
        <p:spPr>
          <a:xfrm>
            <a:off x="165000" y="2587800"/>
            <a:ext cx="8979000" cy="10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chemeClr val="lt1"/>
                </a:solidFill>
                <a:latin typeface="Merriweather SemiBold"/>
                <a:ea typeface="Merriweather SemiBold"/>
                <a:cs typeface="Merriweather SemiBold"/>
                <a:sym typeface="Merriweather SemiBold"/>
              </a:rPr>
              <a:t>Worship 10:30 a.m.</a:t>
            </a:r>
            <a:endParaRPr sz="5200">
              <a:solidFill>
                <a:schemeClr val="lt1"/>
              </a:solidFill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8"/>
          <p:cNvSpPr txBox="1">
            <a:spLocks noGrp="1"/>
          </p:cNvSpPr>
          <p:nvPr>
            <p:ph type="body" idx="1"/>
          </p:nvPr>
        </p:nvSpPr>
        <p:spPr>
          <a:xfrm>
            <a:off x="235825" y="119650"/>
            <a:ext cx="87933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/>
              <a:t>But I know whom I have</a:t>
            </a:r>
            <a:endParaRPr sz="4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/>
              <a:t>  believed, </a:t>
            </a:r>
            <a:endParaRPr sz="4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/>
              <a:t>and am persuaded that he is </a:t>
            </a:r>
            <a:endParaRPr sz="4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/>
              <a:t> able </a:t>
            </a:r>
            <a:endParaRPr sz="4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9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9"/>
          <p:cNvSpPr txBox="1">
            <a:spLocks noGrp="1"/>
          </p:cNvSpPr>
          <p:nvPr>
            <p:ph type="body" idx="1"/>
          </p:nvPr>
        </p:nvSpPr>
        <p:spPr>
          <a:xfrm>
            <a:off x="235825" y="119650"/>
            <a:ext cx="87933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/>
              <a:t>to keep that which I’ve</a:t>
            </a:r>
            <a:endParaRPr sz="5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/>
              <a:t>  committed </a:t>
            </a:r>
            <a:endParaRPr sz="5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/>
              <a:t>unto him against that day.</a:t>
            </a:r>
            <a:endParaRPr sz="5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/>
              <a:t>Text: Daniel W. Whittle, 1883    Music: James McGranahan, 1883 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/>
              <a:t>CCLI License #: 910632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/>
              <a:t>Streaming Plus License #: 20084674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/>
              <a:t>OneLicense A-738752</a:t>
            </a:r>
            <a:endParaRPr sz="1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0"/>
          <p:cNvSpPr txBox="1">
            <a:spLocks noGrp="1"/>
          </p:cNvSpPr>
          <p:nvPr>
            <p:ph type="body" idx="1"/>
          </p:nvPr>
        </p:nvSpPr>
        <p:spPr>
          <a:xfrm>
            <a:off x="116075" y="119650"/>
            <a:ext cx="89130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3464" lvl="0" indent="-28346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 u="sng">
                <a:solidFill>
                  <a:schemeClr val="dk1"/>
                </a:solidFill>
              </a:rPr>
              <a:t>I Saw the Light (video)    </a:t>
            </a:r>
            <a:endParaRPr sz="4200" u="sng">
              <a:solidFill>
                <a:schemeClr val="dk1"/>
              </a:solidFill>
            </a:endParaRPr>
          </a:p>
          <a:p>
            <a:pPr marL="283464" lvl="0" indent="-28346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2"/>
          <p:cNvSpPr txBox="1">
            <a:spLocks noGrp="1"/>
          </p:cNvSpPr>
          <p:nvPr>
            <p:ph type="body" idx="1"/>
          </p:nvPr>
        </p:nvSpPr>
        <p:spPr>
          <a:xfrm>
            <a:off x="116075" y="119650"/>
            <a:ext cx="89130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 u="sng" dirty="0">
                <a:solidFill>
                  <a:schemeClr val="dk1"/>
                </a:solidFill>
              </a:rPr>
              <a:t>We Have Decided</a:t>
            </a:r>
            <a:endParaRPr sz="4900" u="sng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 dirty="0">
                <a:solidFill>
                  <a:schemeClr val="dk1"/>
                </a:solidFill>
              </a:rPr>
              <a:t>We have decided to follow </a:t>
            </a:r>
            <a:endParaRPr sz="4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 dirty="0">
                <a:solidFill>
                  <a:schemeClr val="dk1"/>
                </a:solidFill>
              </a:rPr>
              <a:t>  Jesus, </a:t>
            </a:r>
            <a:endParaRPr sz="4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 dirty="0">
                <a:solidFill>
                  <a:schemeClr val="dk1"/>
                </a:solidFill>
              </a:rPr>
              <a:t>we have decided to follow</a:t>
            </a:r>
            <a:endParaRPr sz="4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 dirty="0">
                <a:solidFill>
                  <a:schemeClr val="dk1"/>
                </a:solidFill>
              </a:rPr>
              <a:t>  Jesus, </a:t>
            </a:r>
            <a:endParaRPr sz="49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3"/>
          <p:cNvSpPr txBox="1">
            <a:spLocks noGrp="1"/>
          </p:cNvSpPr>
          <p:nvPr>
            <p:ph type="body" idx="1"/>
          </p:nvPr>
        </p:nvSpPr>
        <p:spPr>
          <a:xfrm>
            <a:off x="116075" y="119650"/>
            <a:ext cx="89130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 dirty="0">
                <a:solidFill>
                  <a:schemeClr val="dk1"/>
                </a:solidFill>
              </a:rPr>
              <a:t>We have decided to follow</a:t>
            </a:r>
            <a:endParaRPr sz="4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 dirty="0">
                <a:solidFill>
                  <a:schemeClr val="dk1"/>
                </a:solidFill>
              </a:rPr>
              <a:t>  Jesus.</a:t>
            </a:r>
            <a:endParaRPr sz="4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 dirty="0">
                <a:solidFill>
                  <a:schemeClr val="dk1"/>
                </a:solidFill>
              </a:rPr>
              <a:t>No turning back, no turning</a:t>
            </a:r>
            <a:endParaRPr sz="4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 dirty="0">
                <a:solidFill>
                  <a:schemeClr val="dk1"/>
                </a:solidFill>
              </a:rPr>
              <a:t>  back.</a:t>
            </a:r>
            <a:br>
              <a:rPr lang="en" sz="4900" dirty="0">
                <a:solidFill>
                  <a:schemeClr val="dk1"/>
                </a:solidFill>
              </a:rPr>
            </a:br>
            <a:endParaRPr sz="49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4"/>
          <p:cNvSpPr txBox="1">
            <a:spLocks noGrp="1"/>
          </p:cNvSpPr>
          <p:nvPr>
            <p:ph type="body" idx="1"/>
          </p:nvPr>
        </p:nvSpPr>
        <p:spPr>
          <a:xfrm>
            <a:off x="116075" y="119650"/>
            <a:ext cx="89130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He sends His Spirit to be our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  comfort, 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he sends His Spirit to be our 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  comfort, </a:t>
            </a:r>
            <a:endParaRPr sz="5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5"/>
          <p:cNvSpPr txBox="1">
            <a:spLocks noGrp="1"/>
          </p:cNvSpPr>
          <p:nvPr>
            <p:ph type="body" idx="1"/>
          </p:nvPr>
        </p:nvSpPr>
        <p:spPr>
          <a:xfrm>
            <a:off x="116075" y="119650"/>
            <a:ext cx="89130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 dirty="0">
                <a:solidFill>
                  <a:schemeClr val="dk1"/>
                </a:solidFill>
              </a:rPr>
              <a:t>He sends His Spirit to be our </a:t>
            </a:r>
            <a:endParaRPr sz="5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 dirty="0">
                <a:solidFill>
                  <a:schemeClr val="dk1"/>
                </a:solidFill>
              </a:rPr>
              <a:t>  comfort,</a:t>
            </a:r>
            <a:endParaRPr sz="5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 dirty="0">
                <a:solidFill>
                  <a:schemeClr val="dk1"/>
                </a:solidFill>
              </a:rPr>
              <a:t>till He returns, till He returns.</a:t>
            </a:r>
            <a:endParaRPr sz="5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6"/>
          <p:cNvSpPr txBox="1">
            <a:spLocks noGrp="1"/>
          </p:cNvSpPr>
          <p:nvPr>
            <p:ph type="body" idx="1"/>
          </p:nvPr>
        </p:nvSpPr>
        <p:spPr>
          <a:xfrm>
            <a:off x="116075" y="119650"/>
            <a:ext cx="89130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For He has called us to be His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  people, 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for He has called us to be His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  people, 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7"/>
          <p:cNvSpPr txBox="1">
            <a:spLocks noGrp="1"/>
          </p:cNvSpPr>
          <p:nvPr>
            <p:ph type="body" idx="1"/>
          </p:nvPr>
        </p:nvSpPr>
        <p:spPr>
          <a:xfrm>
            <a:off x="116075" y="119650"/>
            <a:ext cx="89130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for He has called us to be His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  people, 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no turning back, no turning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solidFill>
                  <a:schemeClr val="dk1"/>
                </a:solidFill>
              </a:rPr>
              <a:t>  back.</a:t>
            </a: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Text &amp; Music: James E. Byrne, 1973, Clearwater, FL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CCLI License #: 910632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Streaming Plus License #: 20084674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OneLicense #: A-738752</a:t>
            </a:r>
            <a:endParaRPr sz="5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1"/>
          <p:cNvSpPr txBox="1">
            <a:spLocks noGrp="1"/>
          </p:cNvSpPr>
          <p:nvPr>
            <p:ph type="body" idx="1"/>
          </p:nvPr>
        </p:nvSpPr>
        <p:spPr>
          <a:xfrm>
            <a:off x="235825" y="119650"/>
            <a:ext cx="87933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u="sng"/>
              <a:t>I know not why HWB 338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I know now why God’s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wondrous grace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to me he hath made known,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nor why, with mercy, Christ in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love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redeemed me for his own.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"/>
          <p:cNvSpPr txBox="1">
            <a:spLocks noGrp="1"/>
          </p:cNvSpPr>
          <p:nvPr>
            <p:ph type="body" idx="1"/>
          </p:nvPr>
        </p:nvSpPr>
        <p:spPr>
          <a:xfrm>
            <a:off x="235825" y="119650"/>
            <a:ext cx="87933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But I know whom I have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believed,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and am persuaded that he is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able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to keep that which I’ve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committed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unto him against that day.</a:t>
            </a:r>
            <a:endParaRPr sz="4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3"/>
          <p:cNvSpPr txBox="1">
            <a:spLocks noGrp="1"/>
          </p:cNvSpPr>
          <p:nvPr>
            <p:ph type="body" idx="1"/>
          </p:nvPr>
        </p:nvSpPr>
        <p:spPr>
          <a:xfrm>
            <a:off x="235825" y="119650"/>
            <a:ext cx="87933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I know not how this saving faith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 to me he did impart,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nor how believing in his word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wrought peace within my heart.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4"/>
          <p:cNvSpPr txBox="1">
            <a:spLocks noGrp="1"/>
          </p:cNvSpPr>
          <p:nvPr>
            <p:ph type="body" idx="1"/>
          </p:nvPr>
        </p:nvSpPr>
        <p:spPr>
          <a:xfrm>
            <a:off x="235825" y="119650"/>
            <a:ext cx="87933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But I know whom I have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believed,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and am persuaded that he is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able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to keep that which I’ve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committed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unto him against that day.</a:t>
            </a:r>
            <a:endParaRPr sz="4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5"/>
          <p:cNvSpPr txBox="1">
            <a:spLocks noGrp="1"/>
          </p:cNvSpPr>
          <p:nvPr>
            <p:ph type="body" idx="1"/>
          </p:nvPr>
        </p:nvSpPr>
        <p:spPr>
          <a:xfrm>
            <a:off x="235825" y="119650"/>
            <a:ext cx="87933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I know not how the Spirit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 moves,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convincing us of sin,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revealing Jesus through the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word,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creating faith in him.</a:t>
            </a:r>
            <a:endParaRPr sz="4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6"/>
          <p:cNvSpPr txBox="1">
            <a:spLocks noGrp="1"/>
          </p:cNvSpPr>
          <p:nvPr>
            <p:ph type="body" idx="1"/>
          </p:nvPr>
        </p:nvSpPr>
        <p:spPr>
          <a:xfrm>
            <a:off x="235825" y="119650"/>
            <a:ext cx="87933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/>
              <a:t>But I know whom I have</a:t>
            </a:r>
            <a:endParaRPr sz="4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/>
              <a:t>  believed, </a:t>
            </a:r>
            <a:endParaRPr sz="4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/>
              <a:t>and am persuaded that he is</a:t>
            </a:r>
            <a:endParaRPr sz="4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/>
              <a:t>  able </a:t>
            </a:r>
            <a:endParaRPr sz="4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/>
              <a:t>to keep that which I’ve</a:t>
            </a:r>
            <a:endParaRPr sz="4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/>
              <a:t>  committed </a:t>
            </a:r>
            <a:endParaRPr sz="4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900"/>
              <a:t>unto him against that day.</a:t>
            </a:r>
            <a:endParaRPr sz="49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7"/>
          <p:cNvSpPr txBox="1">
            <a:spLocks noGrp="1"/>
          </p:cNvSpPr>
          <p:nvPr>
            <p:ph type="body" idx="1"/>
          </p:nvPr>
        </p:nvSpPr>
        <p:spPr>
          <a:xfrm>
            <a:off x="235825" y="119650"/>
            <a:ext cx="8793300" cy="54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I know not when my Lord may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come,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at night or noonday fair, 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nor if I’ll walk the vale with him,</a:t>
            </a:r>
            <a:endParaRPr sz="4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/>
              <a:t>   or meet him in the air.</a:t>
            </a:r>
            <a:endParaRPr sz="4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Dark">
  <a:themeElements>
    <a:clrScheme name="Custom 345">
      <a:dk1>
        <a:srgbClr val="000000"/>
      </a:dk1>
      <a:lt1>
        <a:srgbClr val="FFFFFF"/>
      </a:lt1>
      <a:dk2>
        <a:srgbClr val="4C4C4C"/>
      </a:dk2>
      <a:lt2>
        <a:srgbClr val="CCCCCC"/>
      </a:lt2>
      <a:accent1>
        <a:srgbClr val="89B4B8"/>
      </a:accent1>
      <a:accent2>
        <a:srgbClr val="AFA6CA"/>
      </a:accent2>
      <a:accent3>
        <a:srgbClr val="A5B492"/>
      </a:accent3>
      <a:accent4>
        <a:srgbClr val="E8CD6D"/>
      </a:accent4>
      <a:accent5>
        <a:srgbClr val="F4A447"/>
      </a:accent5>
      <a:accent6>
        <a:srgbClr val="D09D94"/>
      </a:accent6>
      <a:hlink>
        <a:srgbClr val="5EA7AA"/>
      </a:hlink>
      <a:folHlink>
        <a:srgbClr val="A295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Dark">
  <a:themeElements>
    <a:clrScheme name="Custom 345">
      <a:dk1>
        <a:srgbClr val="000000"/>
      </a:dk1>
      <a:lt1>
        <a:srgbClr val="FFFFFF"/>
      </a:lt1>
      <a:dk2>
        <a:srgbClr val="4C4C4C"/>
      </a:dk2>
      <a:lt2>
        <a:srgbClr val="CCCCCC"/>
      </a:lt2>
      <a:accent1>
        <a:srgbClr val="89B4B8"/>
      </a:accent1>
      <a:accent2>
        <a:srgbClr val="AFA6CA"/>
      </a:accent2>
      <a:accent3>
        <a:srgbClr val="A5B492"/>
      </a:accent3>
      <a:accent4>
        <a:srgbClr val="E8CD6D"/>
      </a:accent4>
      <a:accent5>
        <a:srgbClr val="F4A447"/>
      </a:accent5>
      <a:accent6>
        <a:srgbClr val="D09D94"/>
      </a:accent6>
      <a:hlink>
        <a:srgbClr val="5EA7AA"/>
      </a:hlink>
      <a:folHlink>
        <a:srgbClr val="A295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435</Words>
  <Application>Microsoft Office PowerPoint</Application>
  <PresentationFormat>On-screen Show (16:10)</PresentationFormat>
  <Paragraphs>90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Merriweather Medium</vt:lpstr>
      <vt:lpstr>Merriweather SemiBold</vt:lpstr>
      <vt:lpstr>Simple Light</vt:lpstr>
      <vt:lpstr>Simple Dark</vt:lpstr>
      <vt:lpstr>Simple Dark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Carla</dc:creator>
  <cp:lastModifiedBy>Carla Stucky</cp:lastModifiedBy>
  <cp:revision>2</cp:revision>
  <dcterms:modified xsi:type="dcterms:W3CDTF">2026-08-20T21:07:34Z</dcterms:modified>
</cp:coreProperties>
</file>